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71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37" autoAdjust="0"/>
    <p:restoredTop sz="94717" autoAdjust="0"/>
  </p:normalViewPr>
  <p:slideViewPr>
    <p:cSldViewPr>
      <p:cViewPr varScale="1">
        <p:scale>
          <a:sx n="65" d="100"/>
          <a:sy n="65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0283A-0222-4B33-9CBE-3C4AB83C0D4E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13205-B147-49F4-B550-2B1116267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00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mtClean="0"/>
              <a:t>Y=!AB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mtClean="0"/>
              <a:t>Y=B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13205-B147-49F4-B550-2B1116267F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24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mtClean="0"/>
              <a:t>Y=AB+!CD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mtClean="0"/>
              <a:t>Y=A+!C+!D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13205-B147-49F4-B550-2B1116267F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77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AA49-6F59-4FBB-A03D-E76F298089DA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1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D2EE-377B-48BA-9A5D-D40FE20F7C84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67F9-F26A-4598-B3D5-E3138A747633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3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36D7-A3D0-4F31-94EC-377618BA336F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0"/>
            <a:ext cx="467544" cy="332655"/>
          </a:xfrm>
        </p:spPr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2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B74E-9B5B-44C9-93C4-4BA1603AE04E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7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C092-EF59-47AD-89B9-DF5FC5A469B4}" type="datetime1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4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A94D-2E6F-4AA7-9BC1-43F72C5B5D1A}" type="datetime1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3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8109-1AE0-4FFE-8CCF-95885A7D127E}" type="datetime1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7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8CB3-65A4-4250-BE5E-DB7A021714B4}" type="datetime1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0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E50B-9932-4F36-8586-65784BB7EE1B}" type="datetime1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8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6042-0B80-4348-AE74-0E31DD9D87A5}" type="datetime1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3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A249B-C6CE-4A18-BA70-FE84E7D2AC2B}" type="datetime1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4FE6F-6747-4AE0-A955-5B974D8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5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504056"/>
          </a:xfrm>
        </p:spPr>
        <p:txBody>
          <a:bodyPr>
            <a:normAutofit fontScale="90000"/>
          </a:bodyPr>
          <a:lstStyle/>
          <a:p>
            <a:r>
              <a:rPr lang="en-US" smtClean="0"/>
              <a:t>Diagrame V-K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1413141"/>
            <a:ext cx="6400800" cy="936104"/>
          </a:xfrm>
        </p:spPr>
        <p:txBody>
          <a:bodyPr/>
          <a:lstStyle/>
          <a:p>
            <a:r>
              <a:rPr lang="en-US" smtClean="0">
                <a:solidFill>
                  <a:srgbClr val="C00000"/>
                </a:solidFill>
              </a:rPr>
              <a:t>ce contin stari NU CONTEAZA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04" r="64458" b="13333"/>
          <a:stretch/>
        </p:blipFill>
        <p:spPr bwMode="auto">
          <a:xfrm>
            <a:off x="1115616" y="2606112"/>
            <a:ext cx="2887432" cy="425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994300"/>
              </p:ext>
            </p:extLst>
          </p:nvPr>
        </p:nvGraphicFramePr>
        <p:xfrm>
          <a:off x="5148064" y="2640392"/>
          <a:ext cx="254394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986"/>
                <a:gridCol w="635986"/>
                <a:gridCol w="635986"/>
                <a:gridCol w="63598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B'</a:t>
                      </a:r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A'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60032" y="1824651"/>
                <a:ext cx="35039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 smtClean="0">
                            <a:latin typeface="Cambria Math"/>
                          </a:rPr>
                          <m:t>10</m:t>
                        </m:r>
                      </m:sub>
                    </m:sSub>
                  </m:oMath>
                </a14:m>
                <a:r>
                  <a:rPr lang="en-US" sz="2800" smtClean="0"/>
                  <a:t>=A'B'+AB=(A xor B)'</a:t>
                </a:r>
                <a:endParaRPr lang="en-US" sz="280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1824651"/>
                <a:ext cx="3503908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465" r="-2783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60032" y="4208836"/>
                <a:ext cx="15177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 smtClean="0">
                            <a:latin typeface="Cambria Math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smtClean="0"/>
                  <a:t>=A+B'</a:t>
                </a:r>
                <a:endParaRPr lang="en-US" sz="280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208836"/>
                <a:ext cx="1517788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r="-7631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583237"/>
              </p:ext>
            </p:extLst>
          </p:nvPr>
        </p:nvGraphicFramePr>
        <p:xfrm>
          <a:off x="5340014" y="5013176"/>
          <a:ext cx="254394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986"/>
                <a:gridCol w="635986"/>
                <a:gridCol w="635986"/>
                <a:gridCol w="63598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B'</a:t>
                      </a:r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A'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1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US" smtClean="0"/>
              <a:t>Sa se minimizeze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/>
          <a:lstStyle/>
          <a:p>
            <a:r>
              <a:rPr lang="en-US" smtClean="0"/>
              <a:t>Fie functiile: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85" y="1124744"/>
            <a:ext cx="165735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86225"/>
            <a:ext cx="165735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053177"/>
              </p:ext>
            </p:extLst>
          </p:nvPr>
        </p:nvGraphicFramePr>
        <p:xfrm>
          <a:off x="2843808" y="1397000"/>
          <a:ext cx="477619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032"/>
                <a:gridCol w="796032"/>
                <a:gridCol w="796032"/>
                <a:gridCol w="796032"/>
                <a:gridCol w="796032"/>
                <a:gridCol w="79603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AB</a:t>
                      </a:r>
                      <a:endParaRPr lang="en-US" sz="24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00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01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11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10</a:t>
                      </a:r>
                      <a:endParaRPr lang="en-US" sz="24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60032" y="863134"/>
            <a:ext cx="21900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F(ABC)</a:t>
            </a:r>
            <a:r>
              <a:rPr lang="en-US" sz="2800" baseline="-25000" smtClean="0"/>
              <a:t>000</a:t>
            </a:r>
            <a:r>
              <a:rPr lang="en-US" sz="2800" smtClean="0"/>
              <a:t>=A'B</a:t>
            </a:r>
            <a:endParaRPr lang="en-US" sz="280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330332"/>
              </p:ext>
            </p:extLst>
          </p:nvPr>
        </p:nvGraphicFramePr>
        <p:xfrm>
          <a:off x="3059832" y="4086225"/>
          <a:ext cx="477619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032"/>
                <a:gridCol w="796032"/>
                <a:gridCol w="796032"/>
                <a:gridCol w="796032"/>
                <a:gridCol w="796032"/>
                <a:gridCol w="79603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AB</a:t>
                      </a:r>
                      <a:endParaRPr lang="en-US" sz="24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00</a:t>
                      </a:r>
                      <a:endParaRPr lang="en-US" sz="24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01</a:t>
                      </a:r>
                      <a:endParaRPr lang="en-US" sz="24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11</a:t>
                      </a:r>
                      <a:endParaRPr lang="en-US" sz="24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10</a:t>
                      </a:r>
                      <a:endParaRPr lang="en-US" sz="24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77411" y="3373299"/>
            <a:ext cx="2273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F(ABC)</a:t>
            </a:r>
            <a:r>
              <a:rPr lang="en-US" sz="2800" baseline="-25000" smtClean="0"/>
              <a:t>111</a:t>
            </a:r>
            <a:r>
              <a:rPr lang="en-US" sz="2800" smtClean="0"/>
              <a:t>=B+C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1914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 se minimizeze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Fie functiile: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E6F-6747-4AE0-A955-5B974D8BA492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80" y="1427453"/>
            <a:ext cx="2057400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324694"/>
            <a:ext cx="2066925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581804"/>
              </p:ext>
            </p:extLst>
          </p:nvPr>
        </p:nvGraphicFramePr>
        <p:xfrm>
          <a:off x="2483768" y="1459959"/>
          <a:ext cx="403245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/>
                <a:gridCol w="672075"/>
                <a:gridCol w="672075"/>
                <a:gridCol w="672075"/>
                <a:gridCol w="672075"/>
                <a:gridCol w="67207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CD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00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01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11</a:t>
                      </a:r>
                      <a:endParaRPr lang="en-US" sz="2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10</a:t>
                      </a:r>
                      <a:endParaRPr lang="en-US" sz="24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AB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00</a:t>
                      </a:r>
                      <a:endParaRPr lang="en-US" sz="2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01</a:t>
                      </a:r>
                      <a:endParaRPr lang="en-US" sz="2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11</a:t>
                      </a:r>
                      <a:endParaRPr lang="en-US" sz="2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10</a:t>
                      </a:r>
                      <a:endParaRPr lang="en-US" sz="2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X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0</a:t>
                      </a:r>
                      <a:endParaRPr lang="en-US" sz="240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53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140</Words>
  <Application>Microsoft Office PowerPoint</Application>
  <PresentationFormat>On-screen Show (4:3)</PresentationFormat>
  <Paragraphs>97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Diagrame V-K</vt:lpstr>
      <vt:lpstr>Sa se minimizeze</vt:lpstr>
      <vt:lpstr>Sa se minimizeze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Proiectare Logica</dc:title>
  <dc:creator>NCM</dc:creator>
  <cp:lastModifiedBy>NCM</cp:lastModifiedBy>
  <cp:revision>30</cp:revision>
  <dcterms:created xsi:type="dcterms:W3CDTF">2016-11-01T18:52:28Z</dcterms:created>
  <dcterms:modified xsi:type="dcterms:W3CDTF">2020-12-09T09:38:24Z</dcterms:modified>
</cp:coreProperties>
</file>